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5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349" r:id="rId11"/>
    <p:sldId id="267" r:id="rId12"/>
    <p:sldId id="265" r:id="rId13"/>
    <p:sldId id="266" r:id="rId14"/>
    <p:sldId id="32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40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335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38" r:id="rId52"/>
    <p:sldId id="309" r:id="rId53"/>
    <p:sldId id="302" r:id="rId54"/>
    <p:sldId id="342" r:id="rId55"/>
    <p:sldId id="343" r:id="rId56"/>
    <p:sldId id="344" r:id="rId57"/>
    <p:sldId id="345" r:id="rId58"/>
    <p:sldId id="307" r:id="rId59"/>
    <p:sldId id="308" r:id="rId60"/>
    <p:sldId id="310" r:id="rId61"/>
    <p:sldId id="311" r:id="rId62"/>
    <p:sldId id="313" r:id="rId63"/>
    <p:sldId id="312" r:id="rId64"/>
    <p:sldId id="314" r:id="rId65"/>
    <p:sldId id="315" r:id="rId66"/>
    <p:sldId id="316" r:id="rId67"/>
    <p:sldId id="348" r:id="rId68"/>
    <p:sldId id="330" r:id="rId69"/>
    <p:sldId id="331" r:id="rId70"/>
    <p:sldId id="341" r:id="rId71"/>
    <p:sldId id="317" r:id="rId72"/>
    <p:sldId id="318" r:id="rId73"/>
    <p:sldId id="319" r:id="rId74"/>
    <p:sldId id="321" r:id="rId75"/>
    <p:sldId id="322" r:id="rId76"/>
    <p:sldId id="323" r:id="rId77"/>
    <p:sldId id="320" r:id="rId78"/>
    <p:sldId id="346" r:id="rId79"/>
    <p:sldId id="347" r:id="rId80"/>
    <p:sldId id="324" r:id="rId81"/>
    <p:sldId id="325" r:id="rId82"/>
    <p:sldId id="326" r:id="rId83"/>
    <p:sldId id="328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  <p14:sldId id="349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48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1BEF3-1DC5-4F4C-B2D4-9E6A5F0341B5}" v="17" dt="2019-10-22T07:14:55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76614" autoAdjust="0"/>
  </p:normalViewPr>
  <p:slideViewPr>
    <p:cSldViewPr snapToGrid="0">
      <p:cViewPr varScale="1">
        <p:scale>
          <a:sx n="80" d="100"/>
          <a:sy n="80" d="100"/>
        </p:scale>
        <p:origin x="94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ACE1BEF3-1DC5-4F4C-B2D4-9E6A5F0341B5}"/>
    <pc:docChg chg="undo custSel addSld modSld">
      <pc:chgData name="Jochen Mariën" userId="a4f8d9ed-3895-4365-b2d5-9432cb8a20d4" providerId="ADAL" clId="{ACE1BEF3-1DC5-4F4C-B2D4-9E6A5F0341B5}" dt="2019-10-22T07:15:20.963" v="45" actId="20577"/>
      <pc:docMkLst>
        <pc:docMk/>
      </pc:docMkLst>
      <pc:sldChg chg="modSp">
        <pc:chgData name="Jochen Mariën" userId="a4f8d9ed-3895-4365-b2d5-9432cb8a20d4" providerId="ADAL" clId="{ACE1BEF3-1DC5-4F4C-B2D4-9E6A5F0341B5}" dt="2019-10-21T11:50:40.194" v="2" actId="20577"/>
        <pc:sldMkLst>
          <pc:docMk/>
          <pc:sldMk cId="1315354409" sldId="278"/>
        </pc:sldMkLst>
        <pc:spChg chg="mod">
          <ac:chgData name="Jochen Mariën" userId="a4f8d9ed-3895-4365-b2d5-9432cb8a20d4" providerId="ADAL" clId="{ACE1BEF3-1DC5-4F4C-B2D4-9E6A5F0341B5}" dt="2019-10-21T11:50:40.194" v="2" actId="20577"/>
          <ac:spMkLst>
            <pc:docMk/>
            <pc:sldMk cId="1315354409" sldId="278"/>
            <ac:spMk id="3" creationId="{00000000-0000-0000-0000-000000000000}"/>
          </ac:spMkLst>
        </pc:spChg>
      </pc:sldChg>
      <pc:sldChg chg="delSp modSp modAnim">
        <pc:chgData name="Jochen Mariën" userId="a4f8d9ed-3895-4365-b2d5-9432cb8a20d4" providerId="ADAL" clId="{ACE1BEF3-1DC5-4F4C-B2D4-9E6A5F0341B5}" dt="2019-10-22T07:07:52.933" v="30"/>
        <pc:sldMkLst>
          <pc:docMk/>
          <pc:sldMk cId="1007942722" sldId="336"/>
        </pc:sldMkLst>
        <pc:picChg chg="del mod">
          <ac:chgData name="Jochen Mariën" userId="a4f8d9ed-3895-4365-b2d5-9432cb8a20d4" providerId="ADAL" clId="{ACE1BEF3-1DC5-4F4C-B2D4-9E6A5F0341B5}" dt="2019-10-22T07:07:52.933" v="30"/>
          <ac:picMkLst>
            <pc:docMk/>
            <pc:sldMk cId="1007942722" sldId="336"/>
            <ac:picMk id="5" creationId="{1A8B4585-B570-4F38-A073-D2609CAFABE5}"/>
          </ac:picMkLst>
        </pc:picChg>
      </pc:sldChg>
      <pc:sldChg chg="modSp">
        <pc:chgData name="Jochen Mariën" userId="a4f8d9ed-3895-4365-b2d5-9432cb8a20d4" providerId="ADAL" clId="{ACE1BEF3-1DC5-4F4C-B2D4-9E6A5F0341B5}" dt="2019-10-21T12:38:28.418" v="7"/>
        <pc:sldMkLst>
          <pc:docMk/>
          <pc:sldMk cId="1234744451" sldId="345"/>
        </pc:sldMkLst>
        <pc:spChg chg="mod">
          <ac:chgData name="Jochen Mariën" userId="a4f8d9ed-3895-4365-b2d5-9432cb8a20d4" providerId="ADAL" clId="{ACE1BEF3-1DC5-4F4C-B2D4-9E6A5F0341B5}" dt="2019-10-21T12:38:28.418" v="7"/>
          <ac:spMkLst>
            <pc:docMk/>
            <pc:sldMk cId="1234744451" sldId="345"/>
            <ac:spMk id="3" creationId="{2A39F41B-E07A-4B75-A012-C80C13E3D4DF}"/>
          </ac:spMkLst>
        </pc:spChg>
      </pc:sldChg>
      <pc:sldChg chg="addSp delSp modSp">
        <pc:chgData name="Jochen Mariën" userId="a4f8d9ed-3895-4365-b2d5-9432cb8a20d4" providerId="ADAL" clId="{ACE1BEF3-1DC5-4F4C-B2D4-9E6A5F0341B5}" dt="2019-10-22T07:15:20.963" v="45" actId="20577"/>
        <pc:sldMkLst>
          <pc:docMk/>
          <pc:sldMk cId="2210303829" sldId="346"/>
        </pc:sldMkLst>
        <pc:spChg chg="mod">
          <ac:chgData name="Jochen Mariën" userId="a4f8d9ed-3895-4365-b2d5-9432cb8a20d4" providerId="ADAL" clId="{ACE1BEF3-1DC5-4F4C-B2D4-9E6A5F0341B5}" dt="2019-10-22T07:15:14.183" v="44" actId="27636"/>
          <ac:spMkLst>
            <pc:docMk/>
            <pc:sldMk cId="2210303829" sldId="346"/>
            <ac:spMk id="3" creationId="{E9CE0E72-65D3-46CC-AC26-ABF5D200818C}"/>
          </ac:spMkLst>
        </pc:spChg>
        <pc:spChg chg="del mod">
          <ac:chgData name="Jochen Mariën" userId="a4f8d9ed-3895-4365-b2d5-9432cb8a20d4" providerId="ADAL" clId="{ACE1BEF3-1DC5-4F4C-B2D4-9E6A5F0341B5}" dt="2019-10-22T07:14:58.900" v="38" actId="478"/>
          <ac:spMkLst>
            <pc:docMk/>
            <pc:sldMk cId="2210303829" sldId="346"/>
            <ac:spMk id="4" creationId="{5013056E-9E47-4C8F-8D60-AE1149B2F45A}"/>
          </ac:spMkLst>
        </pc:spChg>
        <pc:spChg chg="add mod">
          <ac:chgData name="Jochen Mariën" userId="a4f8d9ed-3895-4365-b2d5-9432cb8a20d4" providerId="ADAL" clId="{ACE1BEF3-1DC5-4F4C-B2D4-9E6A5F0341B5}" dt="2019-10-22T07:15:20.963" v="45" actId="20577"/>
          <ac:spMkLst>
            <pc:docMk/>
            <pc:sldMk cId="2210303829" sldId="346"/>
            <ac:spMk id="5" creationId="{DB341A52-42D2-4DFE-9F2A-FCA3706FF246}"/>
          </ac:spMkLst>
        </pc:spChg>
      </pc:sldChg>
      <pc:sldChg chg="modSp">
        <pc:chgData name="Jochen Mariën" userId="a4f8d9ed-3895-4365-b2d5-9432cb8a20d4" providerId="ADAL" clId="{ACE1BEF3-1DC5-4F4C-B2D4-9E6A5F0341B5}" dt="2019-10-22T07:06:47.932" v="27" actId="20577"/>
        <pc:sldMkLst>
          <pc:docMk/>
          <pc:sldMk cId="1716611391" sldId="347"/>
        </pc:sldMkLst>
        <pc:spChg chg="mod">
          <ac:chgData name="Jochen Mariën" userId="a4f8d9ed-3895-4365-b2d5-9432cb8a20d4" providerId="ADAL" clId="{ACE1BEF3-1DC5-4F4C-B2D4-9E6A5F0341B5}" dt="2019-10-22T07:06:47.932" v="27" actId="20577"/>
          <ac:spMkLst>
            <pc:docMk/>
            <pc:sldMk cId="1716611391" sldId="347"/>
            <ac:spMk id="5" creationId="{8FD624B5-A67C-438C-8ECC-34CF0F6756DB}"/>
          </ac:spMkLst>
        </pc:spChg>
      </pc:sldChg>
      <pc:sldChg chg="addSp add modAnim">
        <pc:chgData name="Jochen Mariën" userId="a4f8d9ed-3895-4365-b2d5-9432cb8a20d4" providerId="ADAL" clId="{ACE1BEF3-1DC5-4F4C-B2D4-9E6A5F0341B5}" dt="2019-10-22T07:08:01.948" v="32"/>
        <pc:sldMkLst>
          <pc:docMk/>
          <pc:sldMk cId="2042221616" sldId="349"/>
        </pc:sldMkLst>
        <pc:picChg chg="add">
          <ac:chgData name="Jochen Mariën" userId="a4f8d9ed-3895-4365-b2d5-9432cb8a20d4" providerId="ADAL" clId="{ACE1BEF3-1DC5-4F4C-B2D4-9E6A5F0341B5}" dt="2019-10-22T07:07:54.018" v="31"/>
          <ac:picMkLst>
            <pc:docMk/>
            <pc:sldMk cId="2042221616" sldId="349"/>
            <ac:picMk id="4" creationId="{B1BC89A2-EF45-41CF-A46E-100F1DCE22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81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22/10/2019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83.xml"/><Relationship Id="rId3" Type="http://schemas.openxmlformats.org/officeDocument/2006/relationships/slide" Target="slide3.xml"/><Relationship Id="rId7" Type="http://schemas.openxmlformats.org/officeDocument/2006/relationships/image" Target="../media/image50.png"/><Relationship Id="rId12" Type="http://schemas.openxmlformats.org/officeDocument/2006/relationships/slide" Target="slide42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1.xml"/><Relationship Id="rId10" Type="http://schemas.openxmlformats.org/officeDocument/2006/relationships/image" Target="../media/image60.png"/><Relationship Id="rId19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slide" Target="slide31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0C92-9AC2-47FD-8FB5-6ED7F552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6CDE-6007-4A0E-B5EB-08A746AD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C89A2-EF45-41CF-A46E-100F1DCE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284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concatenating</a:t>
            </a:r>
            <a:r>
              <a:rPr lang="nl-BE" dirty="0"/>
              <a:t>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exactly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1C9AC-B44B-41C4-B9B0-B992ED4B08B5}"/>
              </a:ext>
            </a:extLst>
          </p:cNvPr>
          <p:cNvSpPr/>
          <p:nvPr/>
        </p:nvSpPr>
        <p:spPr>
          <a:xfrm>
            <a:off x="349718" y="1365180"/>
            <a:ext cx="118422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995-8774-458F-92F4-3ECEF851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Select-Object – </a:t>
            </a:r>
            <a:r>
              <a:rPr lang="en-GB"/>
              <a:t>Adding properties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A2B8-639E-4DC1-9E93-3C51B15D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same way you remove properties, you could also add some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removes all properties expect for name and CPU, and adds the name in uppercase</a:t>
            </a:r>
          </a:p>
          <a:p>
            <a:r>
              <a:rPr lang="en-GB" dirty="0"/>
              <a:t>You want to retain all prop’s?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(Pretty slow though…)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62B9-9C05-417A-86B8-0FE2FB36EE73}"/>
              </a:ext>
            </a:extLst>
          </p:cNvPr>
          <p:cNvSpPr/>
          <p:nvPr/>
        </p:nvSpPr>
        <p:spPr>
          <a:xfrm>
            <a:off x="248195" y="2366444"/>
            <a:ext cx="11695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UPNAME"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;Expression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ToUpper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())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	Get-Member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31F2C-456C-4157-B64E-F25CF24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8" y="4276816"/>
            <a:ext cx="6068272" cy="2229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CFFB2-629A-43AA-88C0-44EBCCED5620}"/>
              </a:ext>
            </a:extLst>
          </p:cNvPr>
          <p:cNvSpPr/>
          <p:nvPr/>
        </p:nvSpPr>
        <p:spPr>
          <a:xfrm>
            <a:off x="248195" y="475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"UPP...</a:t>
            </a:r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4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41A52-42D2-4DFE-9F2A-FCA3706FF246}"/>
              </a:ext>
            </a:extLst>
          </p:cNvPr>
          <p:cNvSpPr/>
          <p:nvPr/>
        </p:nvSpPr>
        <p:spPr>
          <a:xfrm>
            <a:off x="838199" y="2322095"/>
            <a:ext cx="1051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"OU=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Users,OU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Acme,DC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local,DC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Cursusdom,DC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=tm"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4533</TotalTime>
  <Words>5031</Words>
  <Application>Microsoft Office PowerPoint</Application>
  <PresentationFormat>Widescreen</PresentationFormat>
  <Paragraphs>825</Paragraphs>
  <Slides>83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8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PowerPoint Presentation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– Adding properties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140</cp:revision>
  <dcterms:created xsi:type="dcterms:W3CDTF">2016-01-25T12:22:04Z</dcterms:created>
  <dcterms:modified xsi:type="dcterms:W3CDTF">2019-10-22T07:15:26Z</dcterms:modified>
</cp:coreProperties>
</file>